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57" r:id="rId7"/>
    <p:sldId id="265" r:id="rId8"/>
    <p:sldId id="259" r:id="rId9"/>
    <p:sldId id="260" r:id="rId10"/>
    <p:sldId id="261" r:id="rId11"/>
    <p:sldId id="262" r:id="rId12"/>
    <p:sldId id="263" r:id="rId13"/>
    <p:sldId id="264" r:id="rId14"/>
    <p:sldId id="270" r:id="rId15"/>
    <p:sldId id="271" r:id="rId16"/>
    <p:sldId id="272" r:id="rId17"/>
    <p:sldId id="273" r:id="rId18"/>
    <p:sldId id="275" r:id="rId19"/>
    <p:sldId id="274" r:id="rId20"/>
    <p:sldId id="279" r:id="rId21"/>
    <p:sldId id="285" r:id="rId22"/>
    <p:sldId id="280" r:id="rId23"/>
    <p:sldId id="281" r:id="rId24"/>
    <p:sldId id="282" r:id="rId25"/>
    <p:sldId id="278" r:id="rId26"/>
    <p:sldId id="277" r:id="rId27"/>
    <p:sldId id="286" r:id="rId28"/>
    <p:sldId id="283" r:id="rId29"/>
    <p:sldId id="287" r:id="rId30"/>
    <p:sldId id="284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51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A852D-ACFE-4628-B7D4-E7C68844126C}" type="datetimeFigureOut">
              <a:rPr lang="en-US" smtClean="0"/>
              <a:pPr/>
              <a:t>31-Jul-19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437B3-9738-4391-9E3C-3544BC4C7DBC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Special casting process</a:t>
            </a:r>
          </a:p>
          <a:p>
            <a:r>
              <a:rPr lang="en-US" dirty="0" smtClean="0"/>
              <a:t>Processing of plastics</a:t>
            </a: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 OF COLD CHAMBER</a:t>
            </a:r>
            <a:endParaRPr lang="en-IN" dirty="0"/>
          </a:p>
        </p:txBody>
      </p:sp>
      <p:pic>
        <p:nvPicPr>
          <p:cNvPr id="4" name="Content Placeholder 3" descr="IMG_20190724_092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600200"/>
            <a:ext cx="528641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CENTRIFUGAL CASTING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CENTRIFUGAL CASTING</a:t>
            </a:r>
            <a:endParaRPr lang="en-IN" dirty="0"/>
          </a:p>
        </p:txBody>
      </p:sp>
      <p:pic>
        <p:nvPicPr>
          <p:cNvPr id="4" name="Picture 3" descr="_20190724_0928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357430"/>
            <a:ext cx="7215238" cy="37880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 CENTRIFUGAL CASTING</a:t>
            </a:r>
            <a:endParaRPr lang="en-IN" dirty="0"/>
          </a:p>
        </p:txBody>
      </p:sp>
      <p:pic>
        <p:nvPicPr>
          <p:cNvPr id="4" name="Content Placeholder 3" descr="_20190724_0928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9568" y="1600200"/>
            <a:ext cx="6264864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CENTRIFUGING</a:t>
            </a:r>
            <a:endParaRPr lang="en-IN" dirty="0"/>
          </a:p>
        </p:txBody>
      </p:sp>
      <p:pic>
        <p:nvPicPr>
          <p:cNvPr id="4" name="Content Placeholder 3" descr="IMG_20190724_092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8431" y="1600200"/>
            <a:ext cx="3867138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PROCESSING OF PLASTICS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EXTRUDER</a:t>
            </a:r>
            <a:endParaRPr lang="en-IN" dirty="0"/>
          </a:p>
        </p:txBody>
      </p:sp>
      <p:pic>
        <p:nvPicPr>
          <p:cNvPr id="4" name="Content Placeholder 3" descr="_20190726_154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01527"/>
            <a:ext cx="8229600" cy="348492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LASTIC EXTRUSION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928670"/>
            <a:ext cx="6715172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MOULDING</a:t>
            </a:r>
            <a:endParaRPr lang="en-IN" dirty="0"/>
          </a:p>
        </p:txBody>
      </p:sp>
      <p:pic>
        <p:nvPicPr>
          <p:cNvPr id="4" name="Content Placeholder 3" descr="_20190726_154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70172"/>
            <a:ext cx="8229600" cy="41860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 descr="INJECTION MOULDING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857232"/>
            <a:ext cx="8043890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 PLATE MOULD WITH SINGLE CAVITY</a:t>
            </a:r>
            <a:endParaRPr lang="en-IN" dirty="0"/>
          </a:p>
        </p:txBody>
      </p:sp>
      <p:pic>
        <p:nvPicPr>
          <p:cNvPr id="4" name="Content Placeholder 3" descr="2 PLAT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86" y="2000240"/>
            <a:ext cx="4572000" cy="3709211"/>
          </a:xfrm>
        </p:spPr>
      </p:pic>
      <p:pic>
        <p:nvPicPr>
          <p:cNvPr id="5" name="Picture 4" descr="_20190726_154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3929090" cy="3799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SHELL MOULDING</a:t>
            </a:r>
            <a:endParaRPr lang="en-IN" dirty="0"/>
          </a:p>
        </p:txBody>
      </p:sp>
      <p:pic>
        <p:nvPicPr>
          <p:cNvPr id="4" name="Content Placeholder 3" descr="New Doc 2019-07-20 16.26.28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600200"/>
            <a:ext cx="6357982" cy="454344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piece plate</a:t>
            </a:r>
            <a:endParaRPr lang="en-US" dirty="0"/>
          </a:p>
        </p:txBody>
      </p:sp>
      <p:pic>
        <p:nvPicPr>
          <p:cNvPr id="4" name="Content Placeholder 3" descr="mb3-palte-op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428736"/>
            <a:ext cx="6786610" cy="492922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PLASTIC PROCESSING</a:t>
            </a:r>
            <a:endParaRPr lang="en-US" dirty="0"/>
          </a:p>
        </p:txBody>
      </p:sp>
      <p:pic>
        <p:nvPicPr>
          <p:cNvPr id="4" name="Content Placeholder 3" descr="automatedmolding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428736"/>
            <a:ext cx="7143800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58138" cy="796908"/>
          </a:xfrm>
        </p:spPr>
        <p:txBody>
          <a:bodyPr/>
          <a:lstStyle/>
          <a:p>
            <a:r>
              <a:rPr lang="en-US" dirty="0" smtClean="0"/>
              <a:t>Extrusion blow </a:t>
            </a:r>
            <a:r>
              <a:rPr lang="en-US" dirty="0" err="1" smtClean="0"/>
              <a:t>moulding</a:t>
            </a:r>
            <a:endParaRPr lang="en-US" dirty="0"/>
          </a:p>
        </p:txBody>
      </p:sp>
      <p:pic>
        <p:nvPicPr>
          <p:cNvPr id="6" name="Content Placeholder 5" descr="extrusion-blow-moulding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643182"/>
            <a:ext cx="8229600" cy="3509682"/>
          </a:xfrm>
        </p:spPr>
      </p:pic>
      <p:pic>
        <p:nvPicPr>
          <p:cNvPr id="7" name="Picture 6" descr="2011898593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1000108"/>
            <a:ext cx="2476504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Blow </a:t>
            </a:r>
            <a:r>
              <a:rPr lang="en-US" dirty="0" err="1" smtClean="0"/>
              <a:t>moulding</a:t>
            </a:r>
            <a:endParaRPr lang="en-US" dirty="0"/>
          </a:p>
        </p:txBody>
      </p:sp>
      <p:pic>
        <p:nvPicPr>
          <p:cNvPr id="6" name="Content Placeholder 5" descr="infographic-stretch-blow-mould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08340"/>
            <a:ext cx="8229600" cy="35096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 Blow </a:t>
            </a:r>
            <a:r>
              <a:rPr lang="en-US" dirty="0" err="1" smtClean="0"/>
              <a:t>moulding</a:t>
            </a:r>
            <a:endParaRPr lang="en-US" dirty="0"/>
          </a:p>
        </p:txBody>
      </p:sp>
      <p:pic>
        <p:nvPicPr>
          <p:cNvPr id="6" name="Content Placeholder 5" descr="infographic-stretch-blow-moulding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5926"/>
            <a:ext cx="8229600" cy="38320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BLOW MOULDING</a:t>
            </a:r>
            <a:endParaRPr lang="en-IN" dirty="0"/>
          </a:p>
        </p:txBody>
      </p:sp>
      <p:pic>
        <p:nvPicPr>
          <p:cNvPr id="4" name="Content Placeholder 3" descr="BLOWMOULDINGG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714488"/>
            <a:ext cx="5786478" cy="428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THERMO </a:t>
            </a:r>
            <a:r>
              <a:rPr lang="en-US" dirty="0" smtClean="0"/>
              <a:t>FORMING</a:t>
            </a:r>
            <a:br>
              <a:rPr lang="en-US" dirty="0" smtClean="0"/>
            </a:br>
            <a:r>
              <a:rPr lang="en-US" dirty="0" smtClean="0"/>
              <a:t>Vacuum thermoforming</a:t>
            </a:r>
            <a:endParaRPr lang="en-IN" dirty="0"/>
          </a:p>
        </p:txBody>
      </p:sp>
      <p:pic>
        <p:nvPicPr>
          <p:cNvPr id="4" name="Content Placeholder 3" descr="_20190731_1428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6784" y="1600200"/>
            <a:ext cx="591043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THERMOFORMING</a:t>
            </a:r>
            <a:endParaRPr lang="en-US" dirty="0"/>
          </a:p>
        </p:txBody>
      </p:sp>
      <p:pic>
        <p:nvPicPr>
          <p:cNvPr id="8" name="Content Placeholder 7" descr="vacuum_thermoforming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1643051"/>
            <a:ext cx="5572164" cy="38250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THERMOFORMING</a:t>
            </a:r>
            <a:endParaRPr lang="en-US" dirty="0"/>
          </a:p>
        </p:txBody>
      </p:sp>
      <p:pic>
        <p:nvPicPr>
          <p:cNvPr id="4" name="Content Placeholder 3" descr="_20190731_142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4661"/>
            <a:ext cx="8229600" cy="44570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thermoforming</a:t>
            </a:r>
            <a:endParaRPr lang="en-US" dirty="0"/>
          </a:p>
        </p:txBody>
      </p:sp>
      <p:pic>
        <p:nvPicPr>
          <p:cNvPr id="4" name="Content Placeholder 3" descr="pressurethermoforming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588" y="1600200"/>
            <a:ext cx="458882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New Doc 2019-07-20 16.26.28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214422"/>
            <a:ext cx="7215238" cy="4911741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DRAPE FORMING</a:t>
            </a:r>
            <a:endParaRPr lang="en-US" dirty="0"/>
          </a:p>
        </p:txBody>
      </p:sp>
      <p:pic>
        <p:nvPicPr>
          <p:cNvPr id="4" name="Content Placeholder 3" descr="_20190731_142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10922"/>
            <a:ext cx="8229600" cy="45045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DRAPE </a:t>
            </a:r>
            <a:r>
              <a:rPr lang="en-US" dirty="0" smtClean="0"/>
              <a:t>FORMING</a:t>
            </a:r>
            <a:endParaRPr lang="en-US" dirty="0"/>
          </a:p>
        </p:txBody>
      </p:sp>
      <p:pic>
        <p:nvPicPr>
          <p:cNvPr id="4" name="Content Placeholder 3" descr="source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857364"/>
            <a:ext cx="5619771" cy="34345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CO2 MOULDING</a:t>
            </a:r>
            <a:endParaRPr lang="en-IN" dirty="0"/>
          </a:p>
        </p:txBody>
      </p:sp>
      <p:pic>
        <p:nvPicPr>
          <p:cNvPr id="6" name="Content Placeholder 5" descr="Screenshot_2019-07-20-16-25-06.png"/>
          <p:cNvPicPr>
            <a:picLocks noGrp="1" noChangeAspect="1"/>
          </p:cNvPicPr>
          <p:nvPr>
            <p:ph idx="1"/>
          </p:nvPr>
        </p:nvPicPr>
        <p:blipFill>
          <a:blip r:embed="rId2"/>
          <a:srcRect t="42258" b="10663"/>
          <a:stretch>
            <a:fillRect/>
          </a:stretch>
        </p:blipFill>
        <p:spPr>
          <a:xfrm>
            <a:off x="1571604" y="2285992"/>
            <a:ext cx="5643602" cy="335758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CASTING</a:t>
            </a:r>
            <a:endParaRPr lang="en-IN" dirty="0"/>
          </a:p>
        </p:txBody>
      </p:sp>
      <p:pic>
        <p:nvPicPr>
          <p:cNvPr id="4" name="Content Placeholder 3" descr="New Doc 2019-07-20 16.26.28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600200"/>
            <a:ext cx="6929485" cy="468632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PERMANENT MOULD CASTING</a:t>
            </a:r>
            <a:endParaRPr lang="en-IN" dirty="0"/>
          </a:p>
        </p:txBody>
      </p:sp>
      <p:pic>
        <p:nvPicPr>
          <p:cNvPr id="4" name="Content Placeholder 3" descr="permanent-mold-castin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 CASTING</a:t>
            </a:r>
            <a:endParaRPr lang="en-IN" dirty="0"/>
          </a:p>
        </p:txBody>
      </p:sp>
      <p:pic>
        <p:nvPicPr>
          <p:cNvPr id="4" name="Content Placeholder 3" descr="die-castin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600200"/>
            <a:ext cx="6500857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SEQUENCE</a:t>
            </a:r>
            <a:endParaRPr lang="en-IN" dirty="0"/>
          </a:p>
        </p:txBody>
      </p:sp>
      <p:pic>
        <p:nvPicPr>
          <p:cNvPr id="6" name="Content Placeholder 5" descr="HOT CHAMB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85860"/>
            <a:ext cx="3214710" cy="2643206"/>
          </a:xfrm>
        </p:spPr>
      </p:pic>
      <p:pic>
        <p:nvPicPr>
          <p:cNvPr id="7" name="Picture 6" descr="diecasting_H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1285860"/>
            <a:ext cx="4929222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 SEQUENCE    </a:t>
            </a:r>
            <a:br>
              <a:rPr lang="en-US" dirty="0" smtClean="0"/>
            </a:br>
            <a:r>
              <a:rPr lang="en-US" dirty="0" smtClean="0"/>
              <a:t>COLD CHAMBER</a:t>
            </a:r>
            <a:endParaRPr lang="en-IN" dirty="0"/>
          </a:p>
        </p:txBody>
      </p:sp>
      <p:pic>
        <p:nvPicPr>
          <p:cNvPr id="4" name="Content Placeholder 3" descr="cold_chamber_02_COL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785926"/>
            <a:ext cx="3286148" cy="3071834"/>
          </a:xfrm>
        </p:spPr>
      </p:pic>
      <p:pic>
        <p:nvPicPr>
          <p:cNvPr id="5" name="Picture 4" descr="Die+Casting+in+Cold-Chamber+Proc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1785926"/>
            <a:ext cx="4929222" cy="42862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78</Words>
  <Application>Microsoft Office PowerPoint</Application>
  <PresentationFormat>On-screen Show (4:3)</PresentationFormat>
  <Paragraphs>31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UNIT 2</vt:lpstr>
      <vt:lpstr>SHELL MOULDING</vt:lpstr>
      <vt:lpstr>Slide 3</vt:lpstr>
      <vt:lpstr>CO2 MOULDING</vt:lpstr>
      <vt:lpstr>INVESTMENT CASTING</vt:lpstr>
      <vt:lpstr>PERMANENT MOULD CASTING</vt:lpstr>
      <vt:lpstr>DIE CASTING</vt:lpstr>
      <vt:lpstr>OPERATION SEQUENCE</vt:lpstr>
      <vt:lpstr>OPERATION SEQUENCE     COLD CHAMBER</vt:lpstr>
      <vt:lpstr>CONSTRUCTION OF COLD CHAMBER</vt:lpstr>
      <vt:lpstr>CENTRIFUGAL CASTING</vt:lpstr>
      <vt:lpstr>SEMI CENTRIFUGAL CASTING</vt:lpstr>
      <vt:lpstr>CENTRIFUGING</vt:lpstr>
      <vt:lpstr>PROCESSING OF PLASTICS</vt:lpstr>
      <vt:lpstr>PLASTIC EXTRUDER</vt:lpstr>
      <vt:lpstr>Slide 16</vt:lpstr>
      <vt:lpstr>INJECTION MOULDING</vt:lpstr>
      <vt:lpstr>Slide 18</vt:lpstr>
      <vt:lpstr>2 PLATE MOULD WITH SINGLE CAVITY</vt:lpstr>
      <vt:lpstr>3 piece plate</vt:lpstr>
      <vt:lpstr>AUTOMATIC PLASTIC PROCESSING</vt:lpstr>
      <vt:lpstr>Extrusion blow moulding</vt:lpstr>
      <vt:lpstr>Injection Blow moulding</vt:lpstr>
      <vt:lpstr>Stretch Blow moulding</vt:lpstr>
      <vt:lpstr>BLOW MOULDING</vt:lpstr>
      <vt:lpstr>THERMO FORMING Vacuum thermoforming</vt:lpstr>
      <vt:lpstr>VACUUM THERMOFORMING</vt:lpstr>
      <vt:lpstr>PRESSURE THERMOFORMING</vt:lpstr>
      <vt:lpstr>Pressure thermoforming</vt:lpstr>
      <vt:lpstr>DRAPE FORMING</vt:lpstr>
      <vt:lpstr>DRAPE FORMING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dc:creator>Guest</dc:creator>
  <cp:lastModifiedBy>Prabhakar</cp:lastModifiedBy>
  <cp:revision>31</cp:revision>
  <dcterms:created xsi:type="dcterms:W3CDTF">2019-07-24T03:39:27Z</dcterms:created>
  <dcterms:modified xsi:type="dcterms:W3CDTF">2019-07-31T10:02:35Z</dcterms:modified>
</cp:coreProperties>
</file>